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.jpg"/>
  <Default Extension="png" ContentType="image/png"/>
  <Default Extension="rels" ContentType="application/vnd.openxmlformats-package.relationship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  <p:sldMasterId id="2147483662" r:id="rId3"/>
  </p:sldMasterIdLst>
  <p:notesMasterIdLst>
    <p:notesMasterId r:id="rId11"/>
  </p:notesMasterIdLst>
  <p:sldIdLst>
    <p:sldId id="273" r:id="rId4"/>
    <p:sldId id="258" r:id="rId5"/>
    <p:sldId id="287" r:id="rId6"/>
    <p:sldId id="284" r:id="rId7"/>
    <p:sldId id="295" r:id="rId8"/>
    <p:sldId id="279" r:id="rId9"/>
    <p:sldId id="280" r:id="rId10"/>
    <p:sldId id="288" r:id="rId12"/>
    <p:sldId id="289" r:id="rId13"/>
    <p:sldId id="290" r:id="rId14"/>
    <p:sldId id="291" r:id="rId15"/>
    <p:sldId id="27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593A8"/>
    <a:srgbClr val="44546A"/>
    <a:srgbClr val="0068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27" autoAdjust="0"/>
    <p:restoredTop sz="94718"/>
  </p:normalViewPr>
  <p:slideViewPr>
    <p:cSldViewPr snapToGrid="0">
      <p:cViewPr varScale="1">
        <p:scale>
          <a:sx n="71" d="100"/>
          <a:sy n="71" d="100"/>
        </p:scale>
        <p:origin x="53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6" d="100"/>
        <a:sy n="12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3" Type="http://schemas.openxmlformats.org/officeDocument/2006/relationships/customXml" Target="../customXml/item3.xml"/><Relationship Id="rId22" Type="http://schemas.openxmlformats.org/officeDocument/2006/relationships/customXml" Target="../customXml/item2.xml"/><Relationship Id="rId21" Type="http://schemas.openxmlformats.org/officeDocument/2006/relationships/customXml" Target="../customXml/item1.xml"/><Relationship Id="rId20" Type="http://schemas.openxmlformats.org/officeDocument/2006/relationships/commentAuthors" Target="commentAuthors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ADD9-2083-264C-A652-8D52D02F7E72}" type="datetimeFigureOut">
              <a:rPr lang="en-US" smtClean="0"/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DC217-DF71-1A49-B3EA-559F1F43B0FF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/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/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8"/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Freeform 14"/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/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/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/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/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/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5F02DCD1-2C6B-F948-9F72-3BB0CF3D512E}" type="datetime1">
              <a:rPr lang="en-US" smtClean="0"/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7493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/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/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5"/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/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/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C1583C39-01BF-7F43-854C-FBB4E9AB6B0C}" type="datetime1">
              <a:rPr lang="en-US" smtClean="0"/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0"/>
          </p:nvPr>
        </p:nvSpPr>
        <p:spPr>
          <a:xfrm>
            <a:off x="6283235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1"/>
          </p:nvPr>
        </p:nvSpPr>
        <p:spPr>
          <a:xfrm>
            <a:off x="1167493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2"/>
          </p:nvPr>
        </p:nvSpPr>
        <p:spPr>
          <a:xfrm>
            <a:off x="6283235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7491" y="2526318"/>
            <a:ext cx="3218688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/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/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/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grpSp>
        <p:nvGrpSpPr>
          <p:cNvPr id="9" name="Group 8"/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/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/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4B103E64-1627-9140-8127-1849FED275E1}" type="datetime1">
              <a:rPr lang="en-US" smtClean="0"/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13" name="Content Placeholder 2"/>
          <p:cNvSpPr>
            <a:spLocks noGrp="1"/>
          </p:cNvSpPr>
          <p:nvPr>
            <p:ph idx="10"/>
          </p:nvPr>
        </p:nvSpPr>
        <p:spPr>
          <a:xfrm>
            <a:off x="4683787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/>
          <p:cNvSpPr>
            <a:spLocks noGrp="1"/>
          </p:cNvSpPr>
          <p:nvPr>
            <p:ph idx="11"/>
          </p:nvPr>
        </p:nvSpPr>
        <p:spPr>
          <a:xfrm>
            <a:off x="116749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/>
          <p:cNvSpPr>
            <a:spLocks noGrp="1"/>
          </p:cNvSpPr>
          <p:nvPr>
            <p:ph idx="12"/>
          </p:nvPr>
        </p:nvSpPr>
        <p:spPr>
          <a:xfrm>
            <a:off x="4683788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2"/>
          <p:cNvSpPr>
            <a:spLocks noGrp="1"/>
          </p:cNvSpPr>
          <p:nvPr>
            <p:ph idx="13"/>
          </p:nvPr>
        </p:nvSpPr>
        <p:spPr>
          <a:xfrm>
            <a:off x="8200082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2"/>
          <p:cNvSpPr>
            <a:spLocks noGrp="1"/>
          </p:cNvSpPr>
          <p:nvPr>
            <p:ph idx="14"/>
          </p:nvPr>
        </p:nvSpPr>
        <p:spPr>
          <a:xfrm>
            <a:off x="820008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/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Freeform 14"/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/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/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16"/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 algn="l">
              <a:defRPr/>
            </a:lvl1pPr>
          </a:lstStyle>
          <a:p>
            <a:fld id="{6AD6EE87-EBD5-4F12-A48A-63ACA297AC8F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/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0"/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 8"/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4" name="Group 13"/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Freeform 14"/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/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7" name="Freeform 21"/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27"/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9C8446-696E-6942-B6C8-CC9CAD0B34E0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7" name="Freeform 3"/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8" name="Freeform 4"/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9" name="Freeform 5"/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11" name="Freeform 6"/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12" name="Freeform 7"/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 showMasterSp="0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a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b="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592931-05C6-8543-8B6E-A8BD29BD5C2B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Freeform 11"/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3"/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 14"/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2DF68-3089-814D-8A14-C651FE91885E}" type="datetime1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hdr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2DF68-3089-814D-8A14-C651FE91885E}" type="datetime1">
              <a:rPr lang="en-US" smtClean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hdr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2DF68-3089-814D-8A14-C651FE91885E}" type="datetime1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hd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/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/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/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/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/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/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DD9C8446-696E-6942-B6C8-CC9CAD0B34E0}" type="datetime1">
              <a:rPr lang="en-US" smtClean="0"/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 showMasterSp="0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2DF68-3089-814D-8A14-C651FE91885E}" type="datetime1">
              <a:rPr lang="en-US" smtClean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hdr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2DF68-3089-814D-8A14-C651FE91885E}" type="datetime1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hdr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 showMasterSp="0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anchor="ctr">
            <a:normAutofit/>
          </a:bodyPr>
          <a:lstStyle>
            <a:lvl1pPr algn="r">
              <a:defRPr sz="5000" spc="2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2DF68-3089-814D-8A14-C651FE91885E}" type="datetime1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cxnSp>
        <p:nvCxnSpPr>
          <p:cNvPr id="8" name="Straight Connector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hf hdr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2DF68-3089-814D-8A14-C651FE91885E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  <p:hf hdr="0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 showMasterSp="0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62DF68-3089-814D-8A14-C651FE91885E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/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/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 14"/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F5592931-05C6-8543-8B6E-A8BD29BD5C2B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2"/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oup 5"/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Freeform 14"/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/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7" name="Freeform 16"/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17"/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/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/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7E7AB22C-8B7E-9B4A-8C65-396C3C874D86}" type="datetime1">
              <a:rPr lang="en-US" smtClean="0"/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/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/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67493" y="2087563"/>
            <a:ext cx="9779182" cy="336681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8CE9AC2A-20AD-8C48-B5EB-B5322BDBCDEE}" type="datetime1">
              <a:rPr lang="en-US" smtClean="0"/>
            </a:fld>
            <a:endParaRPr lang="en-US" dirty="0"/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“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6881813" y="4494213"/>
            <a:ext cx="3511550" cy="679450"/>
          </a:xfrm>
        </p:spPr>
        <p:txBody>
          <a:bodyPr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  <a:endParaRPr lang="en-US"/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”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4CF75428-5BE0-934D-BB71-675F8E23A386}" type="datetime1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itle 1"/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/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0" name="Text Placeholder 28"/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11" name="Text Placeholder 28"/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7" name="Picture Placeholder 23"/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8"/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13" name="Text Placeholder 28"/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8" name="Picture Placeholder 23"/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28"/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15" name="Text Placeholder 28"/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9" name="Picture Placeholder 23"/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28"/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17" name="Text Placeholder 28"/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9A85C5CA-AE29-AB4C-8F85-0373C72001D8}" type="datetime1">
              <a:rPr lang="en-US" smtClean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19" name="Freeform 18"/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 20"/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24"/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Oval 25"/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26"/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/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/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l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1"/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/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1" name="Text Placeholder 28"/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32" name="Text Placeholder 28"/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33" name="Picture Placeholder 23"/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Text Placeholder 28"/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35" name="Text Placeholder 28"/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36" name="Picture Placeholder 23"/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7" name="Text Placeholder 28"/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38" name="Text Placeholder 28"/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39" name="Picture Placeholder 23"/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0" name="Text Placeholder 28"/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41" name="Text Placeholder 28"/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42" name="Picture Placeholder 23"/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28"/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44" name="Text Placeholder 28"/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45" name="Picture Placeholder 23"/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6" name="Text Placeholder 28"/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47" name="Text Placeholder 28"/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48" name="Picture Placeholder 23"/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9" name="Text Placeholder 28"/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50" name="Text Placeholder 28"/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51" name="Picture Placeholder 23"/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28"/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  <a:endParaRPr lang="en-US" dirty="0"/>
          </a:p>
        </p:txBody>
      </p:sp>
      <p:sp>
        <p:nvSpPr>
          <p:cNvPr id="53" name="Text Placeholder 28"/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  <a:endParaRPr lang="en-US" dirty="0"/>
          </a:p>
        </p:txBody>
      </p:sp>
      <p:sp>
        <p:nvSpPr>
          <p:cNvPr id="18" name="Date Placeholder 17"/>
          <p:cNvSpPr>
            <a:spLocks noGrp="1"/>
          </p:cNvSpPr>
          <p:nvPr>
            <p:ph type="dt" sz="half" idx="2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75594855-01E8-5A4B-B2B8-E2ECEF879100}" type="datetime1">
              <a:rPr lang="en-US" smtClean="0"/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2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2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2.xml"/><Relationship Id="rId8" Type="http://schemas.openxmlformats.org/officeDocument/2006/relationships/slideLayout" Target="../slideLayouts/slideLayout21.xml"/><Relationship Id="rId7" Type="http://schemas.openxmlformats.org/officeDocument/2006/relationships/slideLayout" Target="../slideLayouts/slideLayout20.xml"/><Relationship Id="rId6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8.xml"/><Relationship Id="rId4" Type="http://schemas.openxmlformats.org/officeDocument/2006/relationships/slideLayout" Target="../slideLayouts/slideLayout17.xml"/><Relationship Id="rId3" Type="http://schemas.openxmlformats.org/officeDocument/2006/relationships/slideLayout" Target="../slideLayouts/slideLayout16.xml"/><Relationship Id="rId2" Type="http://schemas.openxmlformats.org/officeDocument/2006/relationships/slideLayout" Target="../slideLayouts/slideLayout15.xml"/><Relationship Id="rId12" Type="http://schemas.openxmlformats.org/officeDocument/2006/relationships/theme" Target="../theme/theme2.xml"/><Relationship Id="rId11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B562DF68-3089-814D-8A14-C651FE91885E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B562DF68-3089-814D-8A14-C651FE91885E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fld id="{294A09A9-5501-47C1-A89A-A340965A2BE2}" type="slidenum">
              <a:rPr lang="en-US" smtClean="0"/>
            </a:fld>
            <a:endParaRPr lang="en-US" dirty="0"/>
          </a:p>
        </p:txBody>
      </p:sp>
      <p:cxnSp>
        <p:nvCxnSpPr>
          <p:cNvPr id="7" name="Straight Connector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43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anose="05040102010807070707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31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anose="05040102010807070707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anose="05040102010807070707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anose="05040102010807070707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anose="05040102010807070707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45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anose="05040102010807070707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025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anose="05040102010807070707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71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anose="05040102010807070707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"/>
          <a:srcRect t="15730"/>
          <a:stretch>
            <a:fillRect/>
          </a:stretch>
        </p:blipFill>
        <p:spPr>
          <a:xfrm>
            <a:off x="-2876" y="1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11827" y="2166364"/>
            <a:ext cx="12191979" cy="1739347"/>
          </a:xfrm>
          <a:solidFill>
            <a:schemeClr val="tx1">
              <a:lumMod val="75000"/>
              <a:lumOff val="25000"/>
            </a:schemeClr>
          </a:solidFill>
        </p:spPr>
        <p:txBody>
          <a:bodyPr>
            <a:normAutofit/>
          </a:bodyPr>
          <a:lstStyle/>
          <a:p>
            <a:pPr algn="just"/>
            <a:r>
              <a:rPr kumimoji="0" lang="en-US" sz="4400" b="0" i="0" u="none" strike="noStrike" kern="1200" cap="none" spc="0" normalizeH="0" baseline="0" noProof="0" dirty="0">
                <a:ln w="3175" cmpd="sng"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“Bus Terminal Using modern </a:t>
            </a:r>
            <a:r>
              <a:rPr kumimoji="0" lang="en-US" sz="4400" b="0" i="0" u="none" strike="noStrike" kern="1200" cap="none" spc="0" normalizeH="0" baseline="0" noProof="0" dirty="0" err="1">
                <a:ln w="3175" cmpd="sng"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OpengL</a:t>
            </a:r>
            <a:r>
              <a:rPr kumimoji="0" lang="en-US" sz="4400" b="0" i="0" u="none" strike="noStrike" kern="1200" cap="none" spc="0" normalizeH="0" baseline="0" noProof="0" dirty="0">
                <a:ln w="3175" cmpd="sng">
                  <a:noFill/>
                </a:ln>
                <a:solidFill>
                  <a:schemeClr val="bg1">
                    <a:lumMod val="95000"/>
                  </a:schemeClr>
                </a:solidFill>
                <a:effectLst/>
                <a:uLnTx/>
                <a:uFillTx/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”</a:t>
            </a:r>
            <a:endParaRPr lang="en-US" dirty="0">
              <a:solidFill>
                <a:schemeClr val="bg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7350" y="3905885"/>
            <a:ext cx="11628755" cy="457200"/>
          </a:xfrm>
        </p:spPr>
        <p:txBody>
          <a:bodyPr>
            <a:normAutofit fontScale="25000" lnSpcReduction="20000"/>
          </a:bodyPr>
          <a:lstStyle/>
          <a:p>
            <a:r>
              <a:rPr lang="en-US" sz="112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Md Mizanur Rahman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-95062" y="4336674"/>
            <a:ext cx="12258307" cy="4572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387350" y="4293870"/>
            <a:ext cx="7196455" cy="3987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Roll:1807063  </a:t>
            </a:r>
            <a:endParaRPr lang="en-US" sz="20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-2876" y="4692276"/>
            <a:ext cx="12188952" cy="640843"/>
          </a:xfrm>
          <a:prstGeom prst="rect">
            <a:avLst/>
          </a:prstGeom>
          <a:solidFill>
            <a:schemeClr val="tx1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87985" y="4924425"/>
            <a:ext cx="8723630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Computer Science and Engineering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7350" y="4674235"/>
            <a:ext cx="8579485" cy="3371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Department of</a:t>
            </a:r>
            <a:endParaRPr lang="en-US" sz="1600" dirty="0">
              <a:solidFill>
                <a:schemeClr val="tx1">
                  <a:lumMod val="85000"/>
                  <a:lumOff val="1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latin typeface="Calibri" panose="020F0502020204030204" charset="0"/>
                <a:cs typeface="Calibri" panose="020F0502020204030204" charset="0"/>
              </a:rPr>
              <a:t>Features</a:t>
            </a:r>
            <a:endParaRPr lang="en-US" sz="4800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E7AB22C-8B7E-9B4A-8C65-396C3C874D86}" type="datetime1">
              <a:rPr lang="en-US" smtClean="0"/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1285875" y="5986780"/>
            <a:ext cx="637349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Fig 5: Waiting Room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3" name="Content Placeholder 2" descr="5.waiting room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477645" y="1707515"/>
            <a:ext cx="6392545" cy="36766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latin typeface="Calibri" panose="020F0502020204030204" charset="0"/>
                <a:cs typeface="Calibri" panose="020F0502020204030204" charset="0"/>
              </a:rPr>
              <a:t>Features</a:t>
            </a:r>
            <a:endParaRPr lang="en-US" sz="4800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E7AB22C-8B7E-9B4A-8C65-396C3C874D86}" type="datetime1">
              <a:rPr lang="en-US" smtClean="0"/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313295" y="2507615"/>
            <a:ext cx="2677160" cy="768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0" i="0" dirty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Tree is made with Bezier curve.</a:t>
            </a:r>
            <a:endParaRPr lang="en-US" sz="2200" b="0" i="0" dirty="0">
              <a:solidFill>
                <a:srgbClr val="E4E6EB"/>
              </a:solidFill>
              <a:effectLst/>
              <a:latin typeface="Segoe UI Historic" panose="020B0502040204020203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593850" y="5986780"/>
            <a:ext cx="486156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Fig 6: Tree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3" name="Content Placeholder 2" descr="6.tree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511935" y="2017395"/>
            <a:ext cx="5016500" cy="33667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bg1">
            <a:lumMod val="65000"/>
            <a:lumOff val="3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1"/>
          <a:srcRect t="15730"/>
          <a:stretch>
            <a:fillRect/>
          </a:stretch>
        </p:blipFill>
        <p:spPr>
          <a:xfrm>
            <a:off x="-2876" y="10"/>
            <a:ext cx="12191980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05894" y="1665288"/>
            <a:ext cx="6220278" cy="2387600"/>
          </a:xfrm>
        </p:spPr>
        <p:txBody>
          <a:bodyPr/>
          <a:lstStyle/>
          <a:p>
            <a:r>
              <a:rPr lang="en-US" sz="8000" dirty="0">
                <a:solidFill>
                  <a:schemeClr val="bg1">
                    <a:lumMod val="75000"/>
                    <a:lumOff val="25000"/>
                  </a:schemeClr>
                </a:solidFill>
                <a:latin typeface="Calibri" panose="020F0502020204030204" charset="0"/>
                <a:cs typeface="Calibri" panose="020F0502020204030204" charset="0"/>
              </a:rPr>
              <a:t>Thank you</a:t>
            </a:r>
            <a:endParaRPr lang="en-US" sz="8000" dirty="0">
              <a:solidFill>
                <a:schemeClr val="bg1">
                  <a:lumMod val="75000"/>
                  <a:lumOff val="25000"/>
                </a:schemeClr>
              </a:solidFill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3000"/>
                <a:satMod val="150000"/>
                <a:shade val="98000"/>
                <a:lumMod val="102000"/>
              </a:schemeClr>
            </a:gs>
            <a:gs pos="50000">
              <a:schemeClr val="bg2">
                <a:tint val="98000"/>
                <a:satMod val="130000"/>
                <a:shade val="90000"/>
                <a:lumMod val="103000"/>
              </a:schemeClr>
            </a:gs>
            <a:gs pos="100000">
              <a:schemeClr val="bg2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Outline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1167492" y="2523548"/>
            <a:ext cx="8528958" cy="4197927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Keyboard Control (lighting)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>
                <a:latin typeface="Calibri" panose="020F0502020204030204" charset="0"/>
                <a:cs typeface="Calibri" panose="020F0502020204030204" charset="0"/>
                <a:sym typeface="+mn-ea"/>
              </a:rPr>
              <a:t>Keyboard Control (View)</a:t>
            </a:r>
            <a:endParaRPr lang="en-US" dirty="0"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>
                <a:latin typeface="Calibri" panose="020F0502020204030204" charset="0"/>
                <a:cs typeface="Calibri" panose="020F0502020204030204" charset="0"/>
                <a:sym typeface="+mn-ea"/>
              </a:rPr>
              <a:t>Keyboard Control (Bus and Door)</a:t>
            </a:r>
            <a:endParaRPr lang="en-US" dirty="0">
              <a:latin typeface="Calibri" panose="020F0502020204030204" charset="0"/>
              <a:cs typeface="Calibri" panose="020F0502020204030204" charset="0"/>
              <a:sym typeface="+mn-ea"/>
            </a:endParaRPr>
          </a:p>
          <a:p>
            <a:pPr marL="457200" indent="-457200">
              <a:buFont typeface="Wingdings" panose="05000000000000000000" pitchFamily="2" charset="2"/>
              <a:buChar char="q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Features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E1707CF3-9BC4-A745-ACDA-A73543D800FE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An introduction to KUET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/>
          <a:lstStyle/>
          <a:p>
            <a:fld id="{294A09A9-5501-47C1-A89A-A340965A2BE2}" type="slidenum">
              <a:rPr lang="en-US" sz="1400" smtClean="0">
                <a:solidFill>
                  <a:schemeClr val="bg2">
                    <a:lumMod val="75000"/>
                    <a:lumOff val="25000"/>
                  </a:schemeClr>
                </a:solidFill>
              </a:rPr>
            </a:fld>
            <a:endParaRPr lang="en-US" sz="1400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3000"/>
                <a:satMod val="150000"/>
                <a:shade val="98000"/>
                <a:lumMod val="102000"/>
              </a:schemeClr>
            </a:gs>
            <a:gs pos="50000">
              <a:schemeClr val="bg2">
                <a:tint val="98000"/>
                <a:satMod val="130000"/>
                <a:shade val="90000"/>
                <a:lumMod val="103000"/>
              </a:schemeClr>
            </a:gs>
            <a:gs pos="100000">
              <a:schemeClr val="bg2">
                <a:shade val="63000"/>
                <a:satMod val="120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Keyboard Control (Lighting)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1167765" y="2523490"/>
            <a:ext cx="4605020" cy="395351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Press 1:  Directional Light off/on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Press 2:  Point Light 1  off/on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Press 3:  Point Light 2 off/on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Press 4: Spot Light 1 off /on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Press 8:  Spot Light 2 off/on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  <a:p>
            <a:pPr>
              <a:buFont typeface="Arial" panose="020B0604020202020204" pitchFamily="34" charset="0"/>
            </a:pPr>
            <a:endParaRPr lang="en-US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E1707CF3-9BC4-A745-ACDA-A73543D800FE}" type="datetime1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An introduction to KUET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/>
          <a:lstStyle/>
          <a:p>
            <a:fld id="{294A09A9-5501-47C1-A89A-A340965A2BE2}" type="slidenum">
              <a:rPr lang="en-US" sz="1400" smtClean="0">
                <a:solidFill>
                  <a:schemeClr val="bg2">
                    <a:lumMod val="75000"/>
                    <a:lumOff val="25000"/>
                  </a:schemeClr>
                </a:solidFill>
              </a:rPr>
            </a:fld>
            <a:endParaRPr lang="en-US" sz="1400" dirty="0">
              <a:solidFill>
                <a:schemeClr val="bg2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Content Placeholder 2"/>
          <p:cNvSpPr txBox="1"/>
          <p:nvPr/>
        </p:nvSpPr>
        <p:spPr>
          <a:xfrm>
            <a:off x="6624918" y="2523549"/>
            <a:ext cx="4114800" cy="383280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Press 5:  Ambient off/on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Press 6: Diffuse off/on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Press 7:  Specular off/on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Keyboard Control(View)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62" name="Content Placeholder 2"/>
          <p:cNvSpPr>
            <a:spLocks noGrp="1"/>
          </p:cNvSpPr>
          <p:nvPr>
            <p:ph type="body" idx="1"/>
          </p:nvPr>
        </p:nvSpPr>
        <p:spPr>
          <a:xfrm>
            <a:off x="1167493" y="2523549"/>
            <a:ext cx="3404508" cy="3953452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Press W:  Forward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Press S:  Backward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Press A:  Left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Press D:  Right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Press E:  Up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Press R:  Down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63" name="Content Placeholder 2"/>
          <p:cNvSpPr txBox="1"/>
          <p:nvPr/>
        </p:nvSpPr>
        <p:spPr>
          <a:xfrm>
            <a:off x="6691993" y="2523549"/>
            <a:ext cx="3404508" cy="39534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  <p:sp>
        <p:nvSpPr>
          <p:cNvPr id="66" name="Content Placeholder 2"/>
          <p:cNvSpPr txBox="1"/>
          <p:nvPr/>
        </p:nvSpPr>
        <p:spPr>
          <a:xfrm>
            <a:off x="7034893" y="2523548"/>
            <a:ext cx="3404508" cy="3953452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0000"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Press Q: Roll left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 Press Z: Roll Aright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 Press X: Pitch up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 Press C: Pitch down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 Press Y: Yaw right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 Press V: Yaw left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3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6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6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Keyboard Control(BUS and Door)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62" name="Content Placeholder 2"/>
          <p:cNvSpPr>
            <a:spLocks noGrp="1"/>
          </p:cNvSpPr>
          <p:nvPr>
            <p:ph type="body" idx="1"/>
          </p:nvPr>
        </p:nvSpPr>
        <p:spPr>
          <a:xfrm>
            <a:off x="1234168" y="2523549"/>
            <a:ext cx="5700032" cy="3953452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Press O: Open Ticket Counter Door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Press P:  Open Bus Door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Press M:  Bus Movemnt Horizontal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Press B:  Bus Movement by Camera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63" name="Content Placeholder 2"/>
          <p:cNvSpPr txBox="1"/>
          <p:nvPr/>
        </p:nvSpPr>
        <p:spPr>
          <a:xfrm>
            <a:off x="6691993" y="2523549"/>
            <a:ext cx="3404508" cy="395345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914400" rtl="0" eaLnBrk="1" latinLnBrk="0" hangingPunct="1">
              <a:lnSpc>
                <a:spcPct val="15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latin typeface="Calibri" panose="020F0502020204030204" charset="0"/>
                <a:cs typeface="Calibri" panose="020F0502020204030204" charset="0"/>
              </a:rPr>
              <a:t>Features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E7AB22C-8B7E-9B4A-8C65-396C3C874D86}" type="datetime1">
              <a:rPr lang="en-US" smtClean="0"/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4467225" y="5987018"/>
            <a:ext cx="191452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Fig 1: Bus Terminal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8404260" y="3028890"/>
            <a:ext cx="2501865" cy="1153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300" dirty="0">
                <a:solidFill>
                  <a:srgbClr val="D1D5DB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Top view of Bus terminal</a:t>
            </a:r>
            <a:br>
              <a:rPr lang="en-US" sz="2300" dirty="0">
                <a:solidFill>
                  <a:srgbClr val="D1D5DB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sz="2300" dirty="0">
              <a:solidFill>
                <a:srgbClr val="D1D5DB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Content Placeholder 6" descr="1.Top view of Bus Terminal"/>
          <p:cNvPicPr>
            <a:picLocks noChangeAspect="1"/>
          </p:cNvPicPr>
          <p:nvPr>
            <p:ph idx="1"/>
          </p:nvPr>
        </p:nvPicPr>
        <p:blipFill>
          <a:blip r:embed="rId1"/>
          <a:srcRect l="355" t="3366" r="-1355" b="5038"/>
          <a:stretch>
            <a:fillRect/>
          </a:stretch>
        </p:blipFill>
        <p:spPr>
          <a:xfrm>
            <a:off x="1915795" y="1957070"/>
            <a:ext cx="6237605" cy="32264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latin typeface="Calibri" panose="020F0502020204030204" charset="0"/>
                <a:cs typeface="Calibri" panose="020F0502020204030204" charset="0"/>
              </a:rPr>
              <a:t>Features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E7AB22C-8B7E-9B4A-8C65-396C3C874D86}" type="datetime1">
              <a:rPr lang="en-US" smtClean="0"/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153400" y="2705725"/>
            <a:ext cx="3181350" cy="14452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0" i="0" dirty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The lamp post is build using cylinder and sphere</a:t>
            </a:r>
            <a:br>
              <a:rPr lang="en-US" sz="2200" b="0" i="0" dirty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</a:br>
            <a:endParaRPr lang="en-US" sz="2200" dirty="0"/>
          </a:p>
        </p:txBody>
      </p:sp>
      <p:sp>
        <p:nvSpPr>
          <p:cNvPr id="14" name="TextBox 13"/>
          <p:cNvSpPr txBox="1"/>
          <p:nvPr/>
        </p:nvSpPr>
        <p:spPr>
          <a:xfrm>
            <a:off x="853440" y="5986780"/>
            <a:ext cx="686752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Fig 2: Road and Lamp Post 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7" name="Content Placeholder 6" descr="2.lamp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616075" y="1895475"/>
            <a:ext cx="5838825" cy="33667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latin typeface="Calibri" panose="020F0502020204030204" charset="0"/>
                <a:cs typeface="Calibri" panose="020F0502020204030204" charset="0"/>
              </a:rPr>
              <a:t>Features</a:t>
            </a:r>
            <a:endParaRPr lang="en-US" sz="4800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E7AB22C-8B7E-9B4A-8C65-396C3C874D86}" type="datetime1">
              <a:rPr lang="en-US" smtClean="0"/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153400" y="3044279"/>
            <a:ext cx="3181350" cy="11068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rgbClr val="E4E6EB"/>
                </a:solidFill>
                <a:latin typeface="Calibri" panose="020F0502020204030204" charset="0"/>
                <a:cs typeface="Calibri" panose="020F0502020204030204" charset="0"/>
              </a:rPr>
              <a:t>The Bus Ticket Counter where </a:t>
            </a:r>
            <a:r>
              <a:rPr lang="en-US" sz="2200" dirty="0">
                <a:latin typeface="Calibri" panose="020F0502020204030204" charset="0"/>
                <a:cs typeface="Calibri" panose="020F0502020204030204" charset="0"/>
              </a:rPr>
              <a:t>passenger buy ticket</a:t>
            </a:r>
            <a:endParaRPr lang="en-US" sz="2200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167765" y="5307330"/>
            <a:ext cx="8605520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Fig 3: The Bus Ticket Counter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7" name="Content Placeholder 6" descr="3.Bus Ticket Counter"/>
          <p:cNvPicPr>
            <a:picLocks noChangeAspect="1"/>
          </p:cNvPicPr>
          <p:nvPr>
            <p:ph idx="1"/>
          </p:nvPr>
        </p:nvPicPr>
        <p:blipFill>
          <a:blip r:embed="rId1"/>
          <a:srcRect l="-159" t="3829" r="1135" b="6318"/>
          <a:stretch>
            <a:fillRect/>
          </a:stretch>
        </p:blipFill>
        <p:spPr>
          <a:xfrm>
            <a:off x="1923415" y="1874520"/>
            <a:ext cx="5926455" cy="30251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>
                <a:latin typeface="Calibri" panose="020F0502020204030204" charset="0"/>
                <a:cs typeface="Calibri" panose="020F0502020204030204" charset="0"/>
              </a:rPr>
              <a:t>Features</a:t>
            </a:r>
            <a:endParaRPr lang="en-US" sz="4800" dirty="0">
              <a:latin typeface="Calibri" panose="020F0502020204030204" charset="0"/>
              <a:cs typeface="Calibri" panose="020F0502020204030204" charset="0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E7AB22C-8B7E-9B4A-8C65-396C3C874D86}" type="datetime1">
              <a:rPr lang="en-US" smtClean="0"/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</a:fld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153400" y="2705725"/>
            <a:ext cx="3181350" cy="7683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b="0" i="0" dirty="0">
                <a:solidFill>
                  <a:srgbClr val="E4E6EB"/>
                </a:solidFill>
                <a:effectLst/>
                <a:latin typeface="Segoe UI Historic" panose="020B0502040204020203" pitchFamily="34" charset="0"/>
              </a:rPr>
              <a:t>The Bus can movement by camera movement</a:t>
            </a:r>
            <a:endParaRPr lang="en-US" sz="2200" dirty="0"/>
          </a:p>
        </p:txBody>
      </p:sp>
      <p:sp>
        <p:nvSpPr>
          <p:cNvPr id="14" name="TextBox 13"/>
          <p:cNvSpPr txBox="1"/>
          <p:nvPr/>
        </p:nvSpPr>
        <p:spPr>
          <a:xfrm>
            <a:off x="1902460" y="5986780"/>
            <a:ext cx="4850765" cy="3683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latin typeface="Calibri" panose="020F0502020204030204" charset="0"/>
                <a:cs typeface="Calibri" panose="020F0502020204030204" charset="0"/>
              </a:rPr>
              <a:t>Fig 4: Bus</a:t>
            </a:r>
            <a:endParaRPr lang="en-US" dirty="0">
              <a:latin typeface="Calibri" panose="020F0502020204030204" charset="0"/>
              <a:cs typeface="Calibri" panose="020F0502020204030204" charset="0"/>
            </a:endParaRPr>
          </a:p>
        </p:txBody>
      </p:sp>
      <p:pic>
        <p:nvPicPr>
          <p:cNvPr id="3" name="Content Placeholder 2" descr="4.Bus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710055" y="2017395"/>
            <a:ext cx="5833110" cy="33667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Integral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��< ? m s o - c o n t e n t T y p e ? > < F o r m T e m p l a t e s   x m l n s = " h t t p : / / s c h e m a s . m i c r o s o f t . c o m / s h a r e p o i n t / v 3 / c o n t e n t t y p e / f o r m s " > < D i s p l a y > D o c u m e n t L i b r a r y F o r m < / D i s p l a y > < E d i t > D o c u m e n t L i b r a r y F o r m < / E d i t > < N e w > D o c u m e n t L i b r a r y F o r m < / N e w > < / F o r m T e m p l a t e s > 
</file>

<file path=customXml/item2.xml>��< ? x m l   v e r s i o n = " 1 . 0 " ? > < c t : c o n t e n t T y p e S c h e m a   c t : _ = " "   m a : _ = " "   m a : c o n t e n t T y p e N a m e = " D o c u m e n t "   m a : c o n t e n t T y p e I D = " 0 x 0 1 0 1 0 0 7 9 F 1 1 1 E D 3 5 F 8 C C 4 7 9 4 4 9 6 0 9 E 8 A 0 9 2 3 A 6 "   m a : c o n t e n t T y p e V e r s i o n = " 2 1 "   m a : c o n t e n t T y p e D e s c r i p t i o n = " C r e a t e   a   n e w   d o c u m e n t . "   m a : c o n t e n t T y p e S c o p e = " "   m a : v e r s i o n I D = " 6 4 d f b 1 5 5 5 6 8 7 e 0 8 7 4 b 4 3 0 4 b 7 9 6 b 5 b 0 c 7 "   x m l n s : c t = " h t t p : / / s c h e m a s . m i c r o s o f t . c o m / o f f i c e / 2 0 0 6 / m e t a d a t a / c o n t e n t T y p e "   x m l n s : m a = " h t t p : / / s c h e m a s . m i c r o s o f t . c o m / o f f i c e / 2 0 0 6 / m e t a d a t a / p r o p e r t i e s / m e t a A t t r i b u t e s " >  
 < x s d : s c h e m a   t a r g e t N a m e s p a c e = " h t t p : / / s c h e m a s . m i c r o s o f t . c o m / o f f i c e / 2 0 0 6 / m e t a d a t a / p r o p e r t i e s "   m a : r o o t = " t r u e "   m a : f i e l d s I D = " e 6 e 4 c 5 5 5 b 5 e 1 9 4 d 0 5 b 7 2 0 3 d e 9 c 4 5 6 7 b 3 "   n s 1 : _ = " "   n s 2 : _ = " "   n s 3 : _ = " "   n s 4 : _ = " "   x m l n s : x s d = " h t t p : / / w w w . w 3 . o r g / 2 0 0 1 / X M L S c h e m a "   x m l n s : x s = " h t t p : / / w w w . w 3 . o r g / 2 0 0 1 / X M L S c h e m a "   x m l n s : p = " h t t p : / / s c h e m a s . m i c r o s o f t . c o m / o f f i c e / 2 0 0 6 / m e t a d a t a / p r o p e r t i e s "   x m l n s : n s 1 = " h t t p : / / s c h e m a s . m i c r o s o f t . c o m / s h a r e p o i n t / v 3 "   x m l n s : n s 2 = " 7 1 a f 3 2 4 3 - 3 d d 4 - 4 a 8 d - 8 c 0 d - d d 7 6 d a 1 f 0 2 a 5 "   x m l n s : n s 3 = " 1 6 c 0 5 7 2 7 - a a 7 5 - 4 e 4 a - 9 b 5 f - 8 a 8 0 a 1 1 6 5 8 9 1 "   x m l n s : n s 4 = " 2 3 0 e 9 d f 3 - b e 6 5 - 4 c 7 3 - a 9 3 b - d 1 2 3 6 e b d 6 7 7 e " >  
 < x s d : i m p o r t   n a m e s p a c e = " h t t p : / / s c h e m a s . m i c r o s o f t . c o m / s h a r e p o i n t / v 3 " / >  
 < x s d : i m p o r t   n a m e s p a c e = " 7 1 a f 3 2 4 3 - 3 d d 4 - 4 a 8 d - 8 c 0 d - d d 7 6 d a 1 f 0 2 a 5 " / >  
 < x s d : i m p o r t   n a m e s p a c e = " 1 6 c 0 5 7 2 7 - a a 7 5 - 4 e 4 a - 9 b 5 f - 8 a 8 0 a 1 1 6 5 8 9 1 " / >  
 < x s d : i m p o r t   n a m e s p a c e = " 2 3 0 e 9 d f 3 - b e 6 5 - 4 c 7 3 - a 9 3 b - d 1 2 3 6 e b d 6 7 7 e " / >  
 < x s d : e l e m e n t   n a m e = " p r o p e r t i e s " >  
 < x s d : c o m p l e x T y p e >  
 < x s d : s e q u e n c e >  
 < x s d : e l e m e n t   n a m e = " d o c u m e n t M a n a g e m e n t " >  
 < x s d : c o m p l e x T y p e >  
 < x s d : a l l >  
 < x s d : e l e m e n t   r e f = " n s 2 : M e d i a S e r v i c e M e t a d a t a "   m i n O c c u r s = " 0 " / >  
 < x s d : e l e m e n t   r e f = " n s 2 : M e d i a S e r v i c e F a s t M e t a d a t a "   m i n O c c u r s = " 0 " / >  
 < x s d : e l e m e n t   r e f = " n s 2 : M e d i a S e r v i c e O C R "   m i n O c c u r s = " 0 " / >  
 < x s d : e l e m e n t   r e f = " n s 2 : M e d i a S e r v i c e A u t o T a g s "   m i n O c c u r s = " 0 " / >  
 < x s d : e l e m e n t   r e f = " n s 2 : M e d i a S e r v i c e E v e n t H a s h C o d e "   m i n O c c u r s = " 0 " / >  
 < x s d : e l e m e n t   r e f = " n s 2 : M e d i a S e r v i c e G e n e r a t i o n T i m e "   m i n O c c u r s = " 0 " / >  
 < x s d : e l e m e n t   r e f = " n s 3 : S h a r e d W i t h U s e r s "   m i n O c c u r s = " 0 " / >  
 < x s d : e l e m e n t   r e f = " n s 3 : S h a r e d W i t h D e t a i l s "   m i n O c c u r s = " 0 " / >  
 < x s d : e l e m e n t   r e f = " n s 2 : M e d i a S e r v i c e A u t o K e y P o i n t s "   m i n O c c u r s = " 0 " / >  
 < x s d : e l e m e n t   r e f = " n s 2 : M e d i a S e r v i c e K e y P o i n t s "   m i n O c c u r s = " 0 " / >  
 < x s d : e l e m e n t   r e f = " n s 2 : M e d i a S e r v i c e D a t e T a k e n "   m i n O c c u r s = " 0 " / >  
 < x s d : e l e m e n t   r e f = " n s 2 : S t a t u s "   m i n O c c u r s = " 0 " / >  
 < x s d : e l e m e n t   r e f = " n s 1 : _ i p _ U n i f i e d C o m p l i a n c e P o l i c y P r o p e r t i e s "   m i n O c c u r s = " 0 " / >  
 < x s d : e l e m e n t   r e f = " n s 1 : _ i p _ U n i f i e d C o m p l i a n c e P o l i c y U I A c t i o n "   m i n O c c u r s = " 0 " / >  
 < x s d : e l e m e n t   r e f = " n s 2 : I m a g e "   m i n O c c u r s = " 0 " / >  
 < x s d : e l e m e n t   r e f = " n s 4 : T a x C a t c h A l l "   m i n O c c u r s = " 0 " / >  
 < x s d : e l e m e n t   r e f = " n s 2 : I m a g e T a g s T a x H T F i e l d "   m i n O c c u r s = " 0 " / >  
 < x s d : e l e m e n t   r e f = " n s 2 : M e d i a S e r v i c e L o c a t i o n "   m i n O c c u r s = " 0 " / >  
 < / x s d : a l l >  
 < / x s d : c o m p l e x T y p e >  
 < / x s d : e l e m e n t >  
 < / x s d : s e q u e n c e >  
 < / x s d : c o m p l e x T y p e >  
 < / x s d : e l e m e n t >  
 < / x s d : s c h e m a >  
 < x s d : s c h e m a   t a r g e t N a m e s p a c e = " h t t p : / / s c h e m a s . m i c r o s o f t . c o m / s h a r e p o i n t / v 3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_ i p _ U n i f i e d C o m p l i a n c e P o l i c y P r o p e r t i e s "   m a : i n d e x = " 2 0 "   n i l l a b l e = " t r u e "   m a : d i s p l a y N a m e = " U n i f i e d   C o m p l i a n c e   P o l i c y   P r o p e r t i e s "   m a : h i d d e n = " t r u e "   m a : i n t e r n a l N a m e = " _ i p _ U n i f i e d C o m p l i a n c e P o l i c y P r o p e r t i e s " >  
 < x s d : s i m p l e T y p e >  
 < x s d : r e s t r i c t i o n   b a s e = " d m s : N o t e " / >  
 < / x s d : s i m p l e T y p e >  
 < / x s d : e l e m e n t >  
 < x s d : e l e m e n t   n a m e = " _ i p _ U n i f i e d C o m p l i a n c e P o l i c y U I A c t i o n "   m a : i n d e x = " 2 1 "   n i l l a b l e = " t r u e "   m a : d i s p l a y N a m e = " U n i f i e d   C o m p l i a n c e   P o l i c y   U I   A c t i o n "   m a : h i d d e n = " t r u e "   m a : i n t e r n a l N a m e = " _ i p _ U n i f i e d C o m p l i a n c e P o l i c y U I A c t i o n " >  
 < x s d : s i m p l e T y p e >  
 < x s d : r e s t r i c t i o n   b a s e = " d m s : T e x t " / >  
 < / x s d : s i m p l e T y p e >  
 < / x s d : e l e m e n t >  
 < / x s d : s c h e m a >  
 < x s d : s c h e m a   t a r g e t N a m e s p a c e = " 7 1 a f 3 2 4 3 - 3 d d 4 - 4 a 8 d - 8 c 0 d - d d 7 6 d a 1 f 0 2 a 5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M e d i a S e r v i c e M e t a d a t a "   m a : i n d e x = " 8 "   n i l l a b l e = " t r u e "   m a : d i s p l a y N a m e = " M e d i a S e r v i c e M e t a d a t a "   m a : h i d d e n = " t r u e "   m a : i n t e r n a l N a m e = " M e d i a S e r v i c e M e t a d a t a "   m a : r e a d O n l y = " t r u e " >  
 < x s d : s i m p l e T y p e >  
 < x s d : r e s t r i c t i o n   b a s e = " d m s : N o t e " / >  
 < / x s d : s i m p l e T y p e >  
 < / x s d : e l e m e n t >  
 < x s d : e l e m e n t   n a m e = " M e d i a S e r v i c e F a s t M e t a d a t a "   m a : i n d e x = " 9 "   n i l l a b l e = " t r u e "   m a : d i s p l a y N a m e = " M e d i a S e r v i c e F a s t M e t a d a t a "   m a : h i d d e n = " t r u e "   m a : i n t e r n a l N a m e = " M e d i a S e r v i c e F a s t M e t a d a t a "   m a : r e a d O n l y = " t r u e " >  
 < x s d : s i m p l e T y p e >  
 < x s d : r e s t r i c t i o n   b a s e = " d m s : N o t e " / >  
 < / x s d : s i m p l e T y p e >  
 < / x s d : e l e m e n t >  
 < x s d : e l e m e n t   n a m e = " M e d i a S e r v i c e O C R "   m a : i n d e x = " 1 0 "   n i l l a b l e = " t r u e "   m a : d i s p l a y N a m e = " M e d i a S e r v i c e O C R "   m a : i n t e r n a l N a m e = " M e d i a S e r v i c e O C R "   m a : r e a d O n l y = " t r u e " >  
 < x s d : s i m p l e T y p e >  
 < x s d : r e s t r i c t i o n   b a s e = " d m s : N o t e " >  
 < x s d : m a x L e n g t h   v a l u e = " 2 5 5 " / >  
 < / x s d : r e s t r i c t i o n >  
 < / x s d : s i m p l e T y p e >  
 < / x s d : e l e m e n t >  
 < x s d : e l e m e n t   n a m e = " M e d i a S e r v i c e A u t o T a g s "   m a : i n d e x = " 1 1 "   n i l l a b l e = " t r u e "   m a : d i s p l a y N a m e = " M e d i a S e r v i c e A u t o T a g s "   m a : i n t e r n a l N a m e = " M e d i a S e r v i c e A u t o T a g s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E v e n t H a s h C o d e "   m a : i n d e x = " 1 2 "   n i l l a b l e = " t r u e "   m a : d i s p l a y N a m e = " M e d i a S e r v i c e E v e n t H a s h C o d e "   m a : h i d d e n = " t r u e "   m a : i n t e r n a l N a m e = " M e d i a S e r v i c e E v e n t H a s h C o d e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G e n e r a t i o n T i m e "   m a : i n d e x = " 1 3 "   n i l l a b l e = " t r u e "   m a : d i s p l a y N a m e = " M e d i a S e r v i c e G e n e r a t i o n T i m e "   m a : h i d d e n = " t r u e "   m a : i n t e r n a l N a m e = " M e d i a S e r v i c e G e n e r a t i o n T i m e "   m a : r e a d O n l y = " t r u e " >  
 < x s d : s i m p l e T y p e >  
 < x s d : r e s t r i c t i o n   b a s e = " d m s : T e x t " / >  
 < / x s d : s i m p l e T y p e >  
 < / x s d : e l e m e n t >  
 < x s d : e l e m e n t   n a m e = " M e d i a S e r v i c e A u t o K e y P o i n t s "   m a : i n d e x = " 1 6 "   n i l l a b l e = " t r u e "   m a : d i s p l a y N a m e = " M e d i a S e r v i c e A u t o K e y P o i n t s "   m a : h i d d e n = " t r u e "   m a : i n t e r n a l N a m e = " M e d i a S e r v i c e A u t o K e y P o i n t s "   m a : r e a d O n l y = " t r u e " >  
 < x s d : s i m p l e T y p e >  
 < x s d : r e s t r i c t i o n   b a s e = " d m s : N o t e " / >  
 < / x s d : s i m p l e T y p e >  
 < / x s d : e l e m e n t >  
 < x s d : e l e m e n t   n a m e = " M e d i a S e r v i c e K e y P o i n t s "   m a : i n d e x = " 1 7 "   n i l l a b l e = " t r u e "   m a : d i s p l a y N a m e = " K e y P o i n t s "   m a : i n t e r n a l N a m e = " M e d i a S e r v i c e K e y P o i n t s "   m a : r e a d O n l y = " f a l s e " >  
 < x s d : s i m p l e T y p e >  
 < x s d : r e s t r i c t i o n   b a s e = " d m s : N o t e " >  
 < x s d : m a x L e n g t h   v a l u e = " 2 5 5 " / >  
 < / x s d : r e s t r i c t i o n >  
 < / x s d : s i m p l e T y p e >  
 < / x s d : e l e m e n t >  
 < x s d : e l e m e n t   n a m e = " M e d i a S e r v i c e D a t e T a k e n "   m a : i n d e x = " 1 8 "   n i l l a b l e = " t r u e "   m a : d i s p l a y N a m e = " M e d i a S e r v i c e D a t e T a k e n "   m a : h i d d e n = " t r u e "   m a : i n t e r n a l N a m e = " M e d i a S e r v i c e D a t e T a k e n "   m a : r e a d O n l y = " t r u e " >  
 < x s d : s i m p l e T y p e >  
 < x s d : r e s t r i c t i o n   b a s e = " d m s : T e x t " / >  
 < / x s d : s i m p l e T y p e >  
 < / x s d : e l e m e n t >  
 < x s d : e l e m e n t   n a m e = " S t a t u s "   m a : i n d e x = " 1 9 "   n i l l a b l e = " t r u e "   m a : d i s p l a y N a m e = " S t a t u s "   m a : d e f a u l t = " N o t   s t a r t e d "   m a : f o r m a t = " D r o p d o w n "   m a : i n t e r n a l N a m e = " S t a t u s " >  
 < x s d : s i m p l e T y p e >  
 < x s d : r e s t r i c t i o n   b a s e = " d m s : C h o i c e " >  
 < x s d : e n u m e r a t i o n   v a l u e = " N o t   s t a r t e d " / >  
 < x s d : e n u m e r a t i o n   v a l u e = " I n   P r o g r e s s " / >  
 < x s d : e n u m e r a t i o n   v a l u e = " C o m p l e t e d " / >  
 < / x s d : r e s t r i c t i o n >  
 < / x s d : s i m p l e T y p e >  
 < / x s d : e l e m e n t >  
 < x s d : e l e m e n t   n a m e = " I m a g e "   m a : i n d e x = " 2 2 "   n i l l a b l e = " t r u e "   m a : d i s p l a y N a m e = " I m a g e "   m a : f o r m a t = " I m a g e "   m a : i n t e r n a l N a m e = " I m a g e " >  
 < x s d : c o m p l e x T y p e >  
 < x s d : c o m p l e x C o n t e n t >  
 < x s d : e x t e n s i o n   b a s e = " d m s : U R L " >  
 < x s d : s e q u e n c e >  
 < x s d : e l e m e n t   n a m e = " U r l "   t y p e = " d m s : V a l i d U r l "   m i n O c c u r s = " 0 "   n i l l a b l e = " t r u e " / >  
 < x s d : e l e m e n t   n a m e = " D e s c r i p t i o n "   t y p e = " x s d : s t r i n g "   n i l l a b l e = " t r u e " / >  
 < / x s d : s e q u e n c e >  
 < / x s d : e x t e n s i o n >  
 < / x s d : c o m p l e x C o n t e n t >  
 < / x s d : c o m p l e x T y p e >  
 < / x s d : e l e m e n t >  
 < x s d : e l e m e n t   n a m e = " I m a g e T a g s T a x H T F i e l d "   m a : i n d e x = " 2 5 "   n i l l a b l e = " t r u e "   m a : t a x o n o m y = " t r u e "   m a : i n t e r n a l N a m e = " I m a g e T a g s T a x H T F i e l d "   m a : t a x o n o m y F i e l d N a m e = " M e d i a S e r v i c e I m a g e T a g s "   m a : d i s p l a y N a m e = " I m a g e   T a g s "   m a : r e a d O n l y = " f a l s e "   m a : f i e l d I d = " { 5 c f 7 6 f 1 5 - 5 c e d - 4 d d c - b 4 0 9 - 7 1 3 4 f f 3 c 3 3 2 f } "   m a : t a x o n o m y M u l t i = " t r u e "   m a : s s p I d = " e 3 8 5 f b 4 0 - 5 2 d 4 - 4 f a e - 9 c 5 b - 3 e 8 f f 8 a 5 8 7 8 e "   m a : t e r m S e t I d = " 0 9 8 1 4 c d 3 - 5 6 8 e - f e 9 0 - 9 8 1 4 - 8 d 6 2 1 f f 8 f b 8 4 "   m a : a n c h o r I d = " f b a 5 4 f b 3 - c 3 e 1 - f e 8 1 - a 7 7 6 - c a 4 b 6 9 1 4 8 c 4 d "   m a : o p e n = " t r u e "   m a : i s K e y w o r d = " f a l s e " >  
 < x s d : c o m p l e x T y p e >  
 < x s d : s e q u e n c e >  
 < x s d : e l e m e n t   r e f = " p c : T e r m s "   m i n O c c u r s = " 0 "   m a x O c c u r s = " 1 " > < / x s d : e l e m e n t >  
 < / x s d : s e q u e n c e >  
 < / x s d : c o m p l e x T y p e >  
 < / x s d : e l e m e n t >  
 < x s d : e l e m e n t   n a m e = " M e d i a S e r v i c e L o c a t i o n "   m a : i n d e x = " 2 6 "   n i l l a b l e = " t r u e "   m a : d i s p l a y N a m e = " L o c a t i o n "   m a : i n t e r n a l N a m e = " M e d i a S e r v i c e L o c a t i o n "   m a : r e a d O n l y = " t r u e " >  
 < x s d : s i m p l e T y p e >  
 < x s d : r e s t r i c t i o n   b a s e = " d m s : T e x t " / >  
 < / x s d : s i m p l e T y p e >  
 < / x s d : e l e m e n t >  
 < / x s d : s c h e m a >  
 < x s d : s c h e m a   t a r g e t N a m e s p a c e = " 1 6 c 0 5 7 2 7 - a a 7 5 - 4 e 4 a - 9 b 5 f - 8 a 8 0 a 1 1 6 5 8 9 1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S h a r e d W i t h U s e r s "   m a : i n d e x = " 1 4 "   n i l l a b l e = " t r u e "   m a : d i s p l a y N a m e = " S h a r e d   W i t h "   m a : i n t e r n a l N a m e = " S h a r e d W i t h U s e r s "   m a : r e a d O n l y = " t r u e " >  
 < x s d : c o m p l e x T y p e >  
 < x s d : c o m p l e x C o n t e n t >  
 < x s d : e x t e n s i o n   b a s e = " d m s : U s e r M u l t i " >  
 < x s d : s e q u e n c e >  
 < x s d : e l e m e n t   n a m e = " U s e r I n f o "   m i n O c c u r s = " 0 "   m a x O c c u r s = " u n b o u n d e d " >  
 < x s d : c o m p l e x T y p e >  
 < x s d : s e q u e n c e >  
 < x s d : e l e m e n t   n a m e = " D i s p l a y N a m e "   t y p e = " x s d : s t r i n g "   m i n O c c u r s = " 0 " / >  
 < x s d : e l e m e n t   n a m e = " A c c o u n t I d "   t y p e = " d m s : U s e r I d "   m i n O c c u r s = " 0 "   n i l l a b l e = " t r u e " / >  
 < x s d : e l e m e n t   n a m e = " A c c o u n t T y p e "   t y p e = " x s d : s t r i n g "   m i n O c c u r s = " 0 " / >  
 < / x s d : s e q u e n c e >  
 < / x s d : c o m p l e x T y p e >  
 < / x s d : e l e m e n t >  
 < / x s d : s e q u e n c e >  
 < / x s d : e x t e n s i o n >  
 < / x s d : c o m p l e x C o n t e n t >  
 < / x s d : c o m p l e x T y p e >  
 < / x s d : e l e m e n t >  
 < x s d : e l e m e n t   n a m e = " S h a r e d W i t h D e t a i l s "   m a : i n d e x = " 1 5 "   n i l l a b l e = " t r u e "   m a : d i s p l a y N a m e = " S h a r e d   W i t h   D e t a i l s "   m a : i n t e r n a l N a m e = " S h a r e d W i t h D e t a i l s "   m a : r e a d O n l y = " t r u e " >  
 < x s d : s i m p l e T y p e >  
 < x s d : r e s t r i c t i o n   b a s e = " d m s : N o t e " >  
 < x s d : m a x L e n g t h   v a l u e = " 2 5 5 " / >  
 < / x s d : r e s t r i c t i o n >  
 < / x s d : s i m p l e T y p e >  
 < / x s d : e l e m e n t >  
 < / x s d : s c h e m a >  
 < x s d : s c h e m a   t a r g e t N a m e s p a c e = " 2 3 0 e 9 d f 3 - b e 6 5 - 4 c 7 3 - a 9 3 b - d 1 2 3 6 e b d 6 7 7 e "   e l e m e n t F o r m D e f a u l t = " q u a l i f i e d "   x m l n s : x s d = " h t t p : / / w w w . w 3 . o r g / 2 0 0 1 / X M L S c h e m a "   x m l n s : x s = " h t t p : / / w w w . w 3 . o r g / 2 0 0 1 / X M L S c h e m a "   x m l n s : d m s = " h t t p : / / s c h e m a s . m i c r o s o f t . c o m / o f f i c e / 2 0 0 6 / d o c u m e n t M a n a g e m e n t / t y p e s "   x m l n s : p c = " h t t p : / / s c h e m a s . m i c r o s o f t . c o m / o f f i c e / i n f o p a t h / 2 0 0 7 / P a r t n e r C o n t r o l s " >  
 < x s d : i m p o r t   n a m e s p a c e = " h t t p : / / s c h e m a s . m i c r o s o f t . c o m / o f f i c e / 2 0 0 6 / d o c u m e n t M a n a g e m e n t / t y p e s " / >  
 < x s d : i m p o r t   n a m e s p a c e = " h t t p : / / s c h e m a s . m i c r o s o f t . c o m / o f f i c e / i n f o p a t h / 2 0 0 7 / P a r t n e r C o n t r o l s " / >  
 < x s d : e l e m e n t   n a m e = " T a x C a t c h A l l "   m a : i n d e x = " 2 3 "   n i l l a b l e = " t r u e "   m a : d i s p l a y N a m e = " T a x o n o m y   C a t c h   A l l   C o l u m n "   m a : h i d d e n = " t r u e "   m a : l i s t = " { 3 f 6 b f c b c - 3 d b 3 - 4 a e 6 - b d 7 6 - 3 2 6 f 0 7 9 8 a d 2 8 } "   m a : i n t e r n a l N a m e = " T a x C a t c h A l l "   m a : s h o w F i e l d = " C a t c h A l l D a t a "   m a : w e b = " 1 6 c 0 5 7 2 7 - a a 7 5 - 4 e 4 a - 9 b 5 f - 8 a 8 0 a 1 1 6 5 8 9 1 " >  
 < x s d : c o m p l e x T y p e >  
 < x s d : c o m p l e x C o n t e n t >  
 < x s d : e x t e n s i o n   b a s e = " d m s : M u l t i C h o i c e L o o k u p " >  
 < x s d : s e q u e n c e >  
 < x s d : e l e m e n t   n a m e = " V a l u e "   t y p e = " d m s : L o o k u p "   m a x O c c u r s = " u n b o u n d e d "   m i n O c c u r s = " 0 "   n i l l a b l e = " t r u e " / >  
 < / x s d : s e q u e n c e >  
 < / x s d : e x t e n s i o n >  
 < / x s d : c o m p l e x C o n t e n t >  
 < / x s d : c o m p l e x T y p e >  
 < / x s d : e l e m e n t >  
 < / x s d : s c h e m a >  
 < x s d : s c h e m a   t a r g e t N a m e s p a c e = " h t t p : / / s c h e m a s . o p e n x m l f o r m a t s . o r g / p a c k a g e / 2 0 0 6 / m e t a d a t a / c o r e - p r o p e r t i e s "   e l e m e n t F o r m D e f a u l t = " q u a l i f i e d "   a t t r i b u t e F o r m D e f a u l t = " u n q u a l i f i e d "   b l o c k D e f a u l t = " # a l l "   x m l n s = " h t t p : / / s c h e m a s . o p e n x m l f o r m a t s . o r g / p a c k a g e / 2 0 0 6 / m e t a d a t a / c o r e - p r o p e r t i e s "   x m l n s : x s d = " h t t p : / / w w w . w 3 . o r g / 2 0 0 1 / X M L S c h e m a "   x m l n s : x s i = " h t t p : / / w w w . w 3 . o r g / 2 0 0 1 / X M L S c h e m a - i n s t a n c e "   x m l n s : d c = " h t t p : / / p u r l . o r g / d c / e l e m e n t s / 1 . 1 / "   x m l n s : d c t e r m s = " h t t p : / / p u r l . o r g / d c / t e r m s / "   x m l n s : o d o c = " h t t p : / / s c h e m a s . m i c r o s o f t . c o m / i n t e r n a l / o b d " >  
 < x s d : i m p o r t   n a m e s p a c e = " h t t p : / / p u r l . o r g / d c / e l e m e n t s / 1 . 1 / "   s c h e m a L o c a t i o n = " h t t p : / / d u b l i n c o r e . o r g / s c h e m a s / x m l s / q d c / 2 0 0 3 / 0 4 / 0 2 / d c . x s d " / >  
 < x s d : i m p o r t   n a m e s p a c e = " h t t p : / / p u r l . o r g / d c / t e r m s / "   s c h e m a L o c a t i o n = " h t t p : / / d u b l i n c o r e . o r g / s c h e m a s / x m l s / q d c / 2 0 0 3 / 0 4 / 0 2 / d c t e r m s . x s d " / >  
 < x s d : e l e m e n t   n a m e = " c o r e P r o p e r t i e s "   t y p e = " C T _ c o r e P r o p e r t i e s " / >  
 < x s d : c o m p l e x T y p e   n a m e = " C T _ c o r e P r o p e r t i e s " >  
 < x s d : a l l >  
 < x s d : e l e m e n t   r e f = " d c : c r e a t o r "   m i n O c c u r s = " 0 "   m a x O c c u r s = " 1 " / >  
 < x s d : e l e m e n t   r e f = " d c t e r m s : c r e a t e d "   m i n O c c u r s = " 0 "   m a x O c c u r s = " 1 " / >  
 < x s d : e l e m e n t   r e f = " d c : i d e n t i f i e r "   m i n O c c u r s = " 0 "   m a x O c c u r s = " 1 " / >  
 < x s d : e l e m e n t   n a m e = " c o n t e n t T y p e "   m i n O c c u r s = " 0 "   m a x O c c u r s = " 1 "   t y p e = " x s d : s t r i n g "   m a : i n d e x = " 0 "   m a : d i s p l a y N a m e = " C o n t e n t   T y p e " / >  
 < x s d : e l e m e n t   r e f = " d c : t i t l e "   m i n O c c u r s = " 0 "   m a x O c c u r s = " 1 "   m a : i n d e x = " 4 "   m a : d i s p l a y N a m e = " T i t l e " / >  
 < x s d : e l e m e n t   r e f = " d c : s u b j e c t "   m i n O c c u r s = " 0 "   m a x O c c u r s = " 1 " / >  
 < x s d : e l e m e n t   r e f = " d c : d e s c r i p t i o n "   m i n O c c u r s = " 0 "   m a x O c c u r s = " 1 " / >  
 < x s d : e l e m e n t   n a m e = " k e y w o r d s "   m i n O c c u r s = " 0 "   m a x O c c u r s = " 1 "   t y p e = " x s d : s t r i n g " / >  
 < x s d : e l e m e n t   r e f = " d c : l a n g u a g e "   m i n O c c u r s = " 0 "   m a x O c c u r s = " 1 " / >  
 < x s d : e l e m e n t   n a m e = " c a t e g o r y "   m i n O c c u r s = " 0 "   m a x O c c u r s = " 1 "   t y p e = " x s d : s t r i n g " / >  
 < x s d : e l e m e n t   n a m e = " v e r s i o n "   m i n O c c u r s = " 0 "   m a x O c c u r s = " 1 "   t y p e = " x s d : s t r i n g " / >  
 < x s d : e l e m e n t   n a m e = " r e v i s i o n "   m i n O c c u r s = " 0 "   m a x O c c u r s = " 1 "   t y p e = " x s d : s t r i n g " >  
 < x s d : a n n o t a t i o n >  
 < x s d : d o c u m e n t a t i o n >  
                                                 T h i s   v a l u e   i n d i c a t e s   t h e   n u m b e r   o f   s a v e s   o r   r e v i s i o n s .   T h e   a p p l i c a t i o n   i s   r e s p o n s i b l e   f o r   u p d a t i n g   t h i s   v a l u e   a f t e r   e a c h   r e v i s i o n .  
                                         < / x s d : d o c u m e n t a t i o n >  
 < / x s d : a n n o t a t i o n >  
 < / x s d : e l e m e n t >  
 < x s d : e l e m e n t   n a m e = " l a s t M o d i f i e d B y "   m i n O c c u r s = " 0 "   m a x O c c u r s = " 1 "   t y p e = " x s d : s t r i n g " / >  
 < x s d : e l e m e n t   r e f = " d c t e r m s : m o d i f i e d "   m i n O c c u r s = " 0 "   m a x O c c u r s = " 1 " / >  
 < x s d : e l e m e n t   n a m e = " c o n t e n t S t a t u s "   m i n O c c u r s = " 0 "   m a x O c c u r s = " 1 "   t y p e = " x s d : s t r i n g " / >  
 < / x s d : a l l >  
 < / x s d : c o m p l e x T y p e >  
 < / x s d : s c h e m a >  
 < x s : s c h e m a   t a r g e t N a m e s p a c e = " h t t p : / / s c h e m a s . m i c r o s o f t . c o m / o f f i c e / i n f o p a t h / 2 0 0 7 / P a r t n e r C o n t r o l s "   e l e m e n t F o r m D e f a u l t = " q u a l i f i e d "   a t t r i b u t e F o r m D e f a u l t = " u n q u a l i f i e d "   x m l n s : p c = " h t t p : / / s c h e m a s . m i c r o s o f t . c o m / o f f i c e / i n f o p a t h / 2 0 0 7 / P a r t n e r C o n t r o l s "   x m l n s : x s = " h t t p : / / w w w . w 3 . o r g / 2 0 0 1 / X M L S c h e m a " >  
 < x s : e l e m e n t   n a m e = " P e r s o n " >  
 < x s : c o m p l e x T y p e >  
 < x s : s e q u e n c e >  
 < x s : e l e m e n t   r e f = " p c : D i s p l a y N a m e "   m i n O c c u r s = " 0 " > < / x s : e l e m e n t >  
 < x s : e l e m e n t   r e f = " p c : A c c o u n t I d "   m i n O c c u r s = " 0 " > < / x s : e l e m e n t >  
 < x s : e l e m e n t   r e f = " p c : A c c o u n t T y p e "   m i n O c c u r s = " 0 " > < / x s : e l e m e n t >  
 < / x s : s e q u e n c e >  
 < / x s : c o m p l e x T y p e >  
 < / x s : e l e m e n t >  
 < x s : e l e m e n t   n a m e = " D i s p l a y N a m e "   t y p e = " x s : s t r i n g " > < / x s : e l e m e n t >  
 < x s : e l e m e n t   n a m e = " A c c o u n t I d "   t y p e = " x s : s t r i n g " > < / x s : e l e m e n t >  
 < x s : e l e m e n t   n a m e = " A c c o u n t T y p e "   t y p e = " x s : s t r i n g " > < / x s : e l e m e n t >  
 < x s : e l e m e n t   n a m e = " B D C A s s o c i a t e d E n t i t y " >  
 < x s : c o m p l e x T y p e >  
 < x s : s e q u e n c e >  
 < x s : e l e m e n t   r e f = " p c : B D C E n t i t y "   m i n O c c u r s = " 0 "   m a x O c c u r s = " u n b o u n d e d " > < / x s : e l e m e n t >  
 < / x s : s e q u e n c e >  
 < x s : a t t r i b u t e   r e f = " p c : E n t i t y N a m e s p a c e " > < / x s : a t t r i b u t e >  
 < x s : a t t r i b u t e   r e f = " p c : E n t i t y N a m e " > < / x s : a t t r i b u t e >  
 < x s : a t t r i b u t e   r e f = " p c : S y s t e m I n s t a n c e N a m e " > < / x s : a t t r i b u t e >  
 < x s : a t t r i b u t e   r e f = " p c : A s s o c i a t i o n N a m e " > < / x s : a t t r i b u t e >  
 < / x s : c o m p l e x T y p e >  
 < / x s : e l e m e n t >  
 < x s : a t t r i b u t e   n a m e = " E n t i t y N a m e s p a c e "   t y p e = " x s : s t r i n g " > < / x s : a t t r i b u t e >  
 < x s : a t t r i b u t e   n a m e = " E n t i t y N a m e "   t y p e = " x s : s t r i n g " > < / x s : a t t r i b u t e >  
 < x s : a t t r i b u t e   n a m e = " S y s t e m I n s t a n c e N a m e "   t y p e = " x s : s t r i n g " > < / x s : a t t r i b u t e >  
 < x s : a t t r i b u t e   n a m e = " A s s o c i a t i o n N a m e "   t y p e = " x s : s t r i n g " > < / x s : a t t r i b u t e >  
 < x s : e l e m e n t   n a m e = " B D C E n t i t y " >  
 < x s : c o m p l e x T y p e >  
 < x s : s e q u e n c e >  
 < x s : e l e m e n t   r e f = " p c : E n t i t y D i s p l a y N a m e "   m i n O c c u r s = " 0 " > < / x s : e l e m e n t >  
 < x s : e l e m e n t   r e f = " p c : E n t i t y I n s t a n c e R e f e r e n c e "   m i n O c c u r s = " 0 " > < / x s : e l e m e n t >  
 < x s : e l e m e n t   r e f = " p c : E n t i t y I d 1 "   m i n O c c u r s = " 0 " > < / x s : e l e m e n t >  
 < x s : e l e m e n t   r e f = " p c : E n t i t y I d 2 "   m i n O c c u r s = " 0 " > < / x s : e l e m e n t >  
 < x s : e l e m e n t   r e f = " p c : E n t i t y I d 3 "   m i n O c c u r s = " 0 " > < / x s : e l e m e n t >  
 < x s : e l e m e n t   r e f = " p c : E n t i t y I d 4 "   m i n O c c u r s = " 0 " > < / x s : e l e m e n t >  
 < x s : e l e m e n t   r e f = " p c : E n t i t y I d 5 "   m i n O c c u r s = " 0 " > < / x s : e l e m e n t >  
 < / x s : s e q u e n c e >  
 < / x s : c o m p l e x T y p e >  
 < / x s : e l e m e n t >  
 < x s : e l e m e n t   n a m e = " E n t i t y D i s p l a y N a m e "   t y p e = " x s : s t r i n g " > < / x s : e l e m e n t >  
 < x s : e l e m e n t   n a m e = " E n t i t y I n s t a n c e R e f e r e n c e "   t y p e = " x s : s t r i n g " > < / x s : e l e m e n t >  
 < x s : e l e m e n t   n a m e = " E n t i t y I d 1 "   t y p e = " x s : s t r i n g " > < / x s : e l e m e n t >  
 < x s : e l e m e n t   n a m e = " E n t i t y I d 2 "   t y p e = " x s : s t r i n g " > < / x s : e l e m e n t >  
 < x s : e l e m e n t   n a m e = " E n t i t y I d 3 "   t y p e = " x s : s t r i n g " > < / x s : e l e m e n t >  
 < x s : e l e m e n t   n a m e = " E n t i t y I d 4 "   t y p e = " x s : s t r i n g " > < / x s : e l e m e n t >  
 < x s : e l e m e n t   n a m e = " E n t i t y I d 5 "   t y p e = " x s : s t r i n g " > < / x s : e l e m e n t >  
 < x s : e l e m e n t   n a m e = " T e r m s " >  
 < x s : c o m p l e x T y p e >  
 < x s : s e q u e n c e >  
 < x s : e l e m e n t   r e f = " p c : T e r m I n f o "   m i n O c c u r s = " 0 "   m a x O c c u r s = " u n b o u n d e d " > < / x s : e l e m e n t >  
 < / x s : s e q u e n c e >  
 < / x s : c o m p l e x T y p e >  
 < / x s : e l e m e n t >  
 < x s : e l e m e n t   n a m e = " T e r m I n f o " >  
 < x s : c o m p l e x T y p e >  
 < x s : s e q u e n c e >  
 < x s : e l e m e n t   r e f = " p c : T e r m N a m e "   m i n O c c u r s = " 0 " > < / x s : e l e m e n t >  
 < x s : e l e m e n t   r e f = " p c : T e r m I d "   m i n O c c u r s = " 0 " > < / x s : e l e m e n t >  
 < / x s : s e q u e n c e >  
 < / x s : c o m p l e x T y p e >  
 < / x s : e l e m e n t >  
 < x s : e l e m e n t   n a m e = " T e r m N a m e "   t y p e = " x s : s t r i n g " > < / x s : e l e m e n t >  
 < x s : e l e m e n t   n a m e = " T e r m I d "   t y p e = " x s : s t r i n g " > < / x s : e l e m e n t >  
 < / x s : s c h e m a >  
 < / c t : c o n t e n t T y p e S c h e m a > 
</file>

<file path=customXml/item3.xml>��< ? x m l   v e r s i o n = " 1 . 0 " ? > < p : p r o p e r t i e s   x m l n s : p = " h t t p : / / s c h e m a s . m i c r o s o f t . c o m / o f f i c e / 2 0 0 6 / m e t a d a t a / p r o p e r t i e s "   x m l n s : x s i = " h t t p : / / w w w . w 3 . o r g / 2 0 0 1 / X M L S c h e m a - i n s t a n c e "   x m l n s : p c = " h t t p : / / s c h e m a s . m i c r o s o f t . c o m / o f f i c e / i n f o p a t h / 2 0 0 7 / P a r t n e r C o n t r o l s " > < d o c u m e n t M a n a g e m e n t > < _ i p _ U n i f i e d C o m p l i a n c e P o l i c y U I A c t i o n   x m l n s = " h t t p : / / s c h e m a s . m i c r o s o f t . c o m / s h a r e p o i n t / v 3 "   x s i : n i l = " t r u e " / > < I m a g e   x m l n s = " 7 1 a f 3 2 4 3 - 3 d d 4 - 4 a 8 d - 8 c 0 d - d d 7 6 d a 1 f 0 2 a 5 " > < U r l   x s i : n i l = " t r u e " > < / U r l > < D e s c r i p t i o n   x s i : n i l = " t r u e " > < / D e s c r i p t i o n > < / I m a g e > < S t a t u s   x m l n s = " 7 1 a f 3 2 4 3 - 3 d d 4 - 4 a 8 d - 8 c 0 d - d d 7 6 d a 1 f 0 2 a 5 " > N o t   s t a r t e d < / S t a t u s > < _ i p _ U n i f i e d C o m p l i a n c e P o l i c y P r o p e r t i e s   x m l n s = " h t t p : / / s c h e m a s . m i c r o s o f t . c o m / s h a r e p o i n t / v 3 "   x s i : n i l = " t r u e " / > < I m a g e T a g s T a x H T F i e l d   x m l n s = " 7 1 a f 3 2 4 3 - 3 d d 4 - 4 a 8 d - 8 c 0 d - d d 7 6 d a 1 f 0 2 a 5 " > < T e r m s   x m l n s = " h t t p : / / s c h e m a s . m i c r o s o f t . c o m / o f f i c e / i n f o p a t h / 2 0 0 7 / P a r t n e r C o n t r o l s " > < / T e r m s > < / I m a g e T a g s T a x H T F i e l d > < T a x C a t c h A l l   x m l n s = " 2 3 0 e 9 d f 3 - b e 6 5 - 4 c 7 3 - a 9 3 b - d 1 2 3 6 e b d 6 7 7 e " / > < M e d i a S e r v i c e K e y P o i n t s   x m l n s = " 7 1 a f 3 2 4 3 - 3 d d 4 - 4 a 8 d - 8 c 0 d - d d 7 6 d a 1 f 0 2 a 5 "   x s i : n i l = " t r u e " / > < / d o c u m e n t M a n a g e m e n t > < / p : p r o p e r t i e s > 
</file>

<file path=customXml/itemProps1.xml><?xml version="1.0" encoding="utf-8"?>
<ds:datastoreItem xmlns:ds="http://schemas.openxmlformats.org/officeDocument/2006/customXml" ds:itemID="{85334180-0405-413B-834A-44FA9E05ADB7}">
  <ds:schemaRefs/>
</ds:datastoreItem>
</file>

<file path=customXml/itemProps2.xml><?xml version="1.0" encoding="utf-8"?>
<ds:datastoreItem xmlns:ds="http://schemas.openxmlformats.org/officeDocument/2006/customXml" ds:itemID="{4A615295-94F6-4CE2-A1B1-6B7E1DAA5AD6}">
  <ds:schemaRefs/>
</ds:datastoreItem>
</file>

<file path=customXml/itemProps3.xml><?xml version="1.0" encoding="utf-8"?>
<ds:datastoreItem xmlns:ds="http://schemas.openxmlformats.org/officeDocument/2006/customXml" ds:itemID="{4D5BAB77-79E1-4739-AA51-10C9079186D6}">
  <ds:schemaRefs/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0</TotalTime>
  <Words>1265</Words>
  <Application>WPS Presentation</Application>
  <PresentationFormat>Widescreen</PresentationFormat>
  <Paragraphs>125</Paragraphs>
  <Slides>12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6" baseType="lpstr">
      <vt:lpstr>Arial</vt:lpstr>
      <vt:lpstr>SimSun</vt:lpstr>
      <vt:lpstr>Wingdings</vt:lpstr>
      <vt:lpstr>Tenorite</vt:lpstr>
      <vt:lpstr>Segoe Print</vt:lpstr>
      <vt:lpstr>Tw Cen MT</vt:lpstr>
      <vt:lpstr>Wingdings 3</vt:lpstr>
      <vt:lpstr>Calibri</vt:lpstr>
      <vt:lpstr>Segoe UI Historic</vt:lpstr>
      <vt:lpstr>Microsoft YaHei</vt:lpstr>
      <vt:lpstr>Arial Unicode MS</vt:lpstr>
      <vt:lpstr>Tw Cen MT Condensed</vt:lpstr>
      <vt:lpstr>Office Theme</vt:lpstr>
      <vt:lpstr>Integral</vt:lpstr>
      <vt:lpstr> “Bus Terminal Using modern OpengL”</vt:lpstr>
      <vt:lpstr>Outline</vt:lpstr>
      <vt:lpstr>Keyboard Control (Lighting)</vt:lpstr>
      <vt:lpstr>Keyboard Control(View)</vt:lpstr>
      <vt:lpstr>Keyboard Control(BUS and Door)</vt:lpstr>
      <vt:lpstr>Features</vt:lpstr>
      <vt:lpstr>Features</vt:lpstr>
      <vt:lpstr>Features</vt:lpstr>
      <vt:lpstr>Features</vt:lpstr>
      <vt:lpstr>Features</vt:lpstr>
      <vt:lpstr>Features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Introduction to KUET</dc:title>
  <dc:creator>Sanzid Arefin Shihab</dc:creator>
  <cp:lastModifiedBy>mizan</cp:lastModifiedBy>
  <cp:revision>35</cp:revision>
  <dcterms:created xsi:type="dcterms:W3CDTF">2023-03-21T17:53:00Z</dcterms:created>
  <dcterms:modified xsi:type="dcterms:W3CDTF">2023-11-22T04:22:42Z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ICV">
    <vt:lpwstr>0E88B76C2D0148A9878D935766142080_12</vt:lpwstr>
  </property>
  <property fmtid="{D5CDD505-2E9C-101B-9397-08002B2CF9AE}" pid="4" name="KSOProductBuildVer">
    <vt:lpwstr>1033-12.2.0.13306</vt:lpwstr>
  </property>
</Properties>
</file>